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63" r:id="rId5"/>
    <p:sldId id="258" r:id="rId6"/>
    <p:sldId id="257" r:id="rId7"/>
    <p:sldId id="262" r:id="rId8"/>
    <p:sldId id="259" r:id="rId9"/>
    <p:sldId id="260" r:id="rId10"/>
    <p:sldId id="261"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0000500000000000000" pitchFamily="2" charset="-79"/>
      <p:regular r:id="rId43"/>
      <p:bold r:id="rId44"/>
    </p:embeddedFont>
    <p:embeddedFont>
      <p:font typeface="Bree Serif" panose="020B0604020202020204" charset="0"/>
      <p:regular r:id="rId45"/>
    </p:embeddedFont>
    <p:embeddedFont>
      <p:font typeface="Calibri" panose="020F0502020204030204" pitchFamily="34" charset="0"/>
      <p:regular r:id="rId46"/>
      <p:bold r:id="rId47"/>
      <p:italic r:id="rId48"/>
      <p:boldItalic r:id="rId49"/>
    </p:embeddedFont>
    <p:embeddedFont>
      <p:font typeface="Didact Gothic" panose="00000500000000000000" pitchFamily="2" charset="0"/>
      <p:regular r:id="rId50"/>
    </p:embeddedFont>
    <p:embeddedFont>
      <p:font typeface="Impact" panose="020B0806030902050204" pitchFamily="34" charset="0"/>
      <p:regular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Black" panose="02000000000000000000" pitchFamily="2" charset="0"/>
      <p:bold r:id="rId59"/>
      <p:boldItalic r:id="rId60"/>
    </p:embeddedFont>
    <p:embeddedFont>
      <p:font typeface="Roboto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
      <p:font typeface="Roboto Mono Thin" panose="020B0604020202020204" charset="0"/>
      <p:regular r:id="rId69"/>
      <p:bold r:id="rId70"/>
      <p:italic r:id="rId71"/>
      <p:boldItalic r:id="rId72"/>
    </p:embeddedFont>
    <p:embeddedFont>
      <p:font typeface="Roboto Thin"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834EDC-8E54-41A3-A81A-0A4932724E92}">
  <a:tblStyle styleId="{97834EDC-8E54-41A3-A81A-0A4932724E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TÍCH HỢP VÀ KIỂM THỬ PHẦN MỀM</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Live chat app </a:t>
            </a:r>
            <a:r>
              <a:rPr lang="en-US" dirty="0" err="1"/>
              <a:t>và</a:t>
            </a:r>
            <a:r>
              <a:rPr lang="en-US" dirty="0"/>
              <a:t> </a:t>
            </a:r>
            <a:r>
              <a:rPr lang="en-US" dirty="0" err="1"/>
              <a:t>quản</a:t>
            </a:r>
            <a:r>
              <a:rPr lang="en-US" dirty="0"/>
              <a:t> </a:t>
            </a:r>
            <a:r>
              <a:rPr lang="en-US" dirty="0" err="1"/>
              <a:t>lý</a:t>
            </a:r>
            <a:r>
              <a:rPr lang="en-US" dirty="0"/>
              <a:t> </a:t>
            </a:r>
            <a:r>
              <a:rPr lang="en-US" dirty="0" err="1"/>
              <a:t>nhà</a:t>
            </a:r>
            <a:r>
              <a:rPr lang="en-US" dirty="0"/>
              <a:t> </a:t>
            </a:r>
            <a:r>
              <a:rPr lang="en-US" dirty="0" err="1"/>
              <a:t>hàng</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NỘI DUNG</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KIỂM THỬ WEBSITE</a:t>
            </a:r>
            <a:endParaRPr dirty="0">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solidFill>
                  <a:srgbClr val="0E2A47"/>
                </a:solidFill>
              </a:rPr>
              <a:t>TỔNG</a:t>
            </a:r>
            <a:r>
              <a:rPr lang="en-US" dirty="0">
                <a:solidFill>
                  <a:srgbClr val="0E2A47"/>
                </a:solidFill>
              </a:rPr>
              <a:t> </a:t>
            </a:r>
            <a:r>
              <a:rPr lang="en-US" dirty="0" err="1">
                <a:solidFill>
                  <a:srgbClr val="0E2A47"/>
                </a:solidFill>
              </a:rPr>
              <a:t>KẾT</a:t>
            </a:r>
            <a:endParaRPr dirty="0">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KIỂM THỬ PHẦN MỀM</a:t>
            </a:r>
            <a:endParaRPr dirty="0">
              <a:solidFill>
                <a:srgbClr val="0E2A4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{97834EDC-8E54-41A3-A81A-0A4932724E92}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{97834EDC-8E54-41A3-A81A-0A4932724E92}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{97834EDC-8E54-41A3-A81A-0A4932724E92}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{97834EDC-8E54-41A3-A81A-0A4932724E92}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699" y="1737500"/>
            <a:ext cx="4137657"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KIỂM THỬ WEBSITE</a:t>
            </a:r>
            <a:endParaRPr sz="3000" dirty="0"/>
          </a:p>
        </p:txBody>
      </p:sp>
      <p:sp>
        <p:nvSpPr>
          <p:cNvPr id="263" name="Google Shape;263;p24"/>
          <p:cNvSpPr txBox="1">
            <a:spLocks noGrp="1"/>
          </p:cNvSpPr>
          <p:nvPr>
            <p:ph type="subTitle" idx="1"/>
          </p:nvPr>
        </p:nvSpPr>
        <p:spPr>
          <a:xfrm>
            <a:off x="4969825" y="2606014"/>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t>Kiểm</a:t>
            </a:r>
            <a:r>
              <a:rPr lang="en-US" dirty="0"/>
              <a:t> </a:t>
            </a:r>
            <a:r>
              <a:rPr lang="en-US" dirty="0" err="1"/>
              <a:t>thử</a:t>
            </a:r>
            <a:r>
              <a:rPr lang="en-US" dirty="0"/>
              <a:t> </a:t>
            </a:r>
            <a:r>
              <a:rPr lang="en-US" dirty="0" err="1"/>
              <a:t>liên</a:t>
            </a:r>
            <a:r>
              <a:rPr lang="en-US" dirty="0"/>
              <a:t> </a:t>
            </a:r>
            <a:r>
              <a:rPr lang="en-US" dirty="0" err="1"/>
              <a:t>kết</a:t>
            </a:r>
            <a:r>
              <a:rPr lang="en-US" dirty="0"/>
              <a:t>, </a:t>
            </a:r>
            <a:r>
              <a:rPr lang="en-US" dirty="0" err="1"/>
              <a:t>hiệu</a:t>
            </a:r>
            <a:r>
              <a:rPr lang="en-US" dirty="0"/>
              <a:t> </a:t>
            </a:r>
            <a:r>
              <a:rPr lang="en-US" dirty="0" err="1"/>
              <a:t>suất</a:t>
            </a:r>
            <a:r>
              <a:rPr lang="en-US" dirty="0"/>
              <a:t>, </a:t>
            </a:r>
            <a:r>
              <a:rPr lang="en-US" dirty="0" err="1"/>
              <a:t>độ</a:t>
            </a:r>
            <a:r>
              <a:rPr lang="en-US" dirty="0"/>
              <a:t> </a:t>
            </a:r>
            <a:r>
              <a:rPr lang="en-US" dirty="0" err="1"/>
              <a:t>tương</a:t>
            </a:r>
            <a:r>
              <a:rPr lang="en-US" dirty="0"/>
              <a:t> </a:t>
            </a:r>
            <a:r>
              <a:rPr lang="en-US" dirty="0" err="1"/>
              <a:t>thích</a:t>
            </a:r>
            <a:r>
              <a:rPr lang="en-US" dirty="0"/>
              <a:t>, </a:t>
            </a:r>
            <a:r>
              <a:rPr lang="en-US" dirty="0" err="1"/>
              <a:t>hộp</a:t>
            </a:r>
            <a:r>
              <a:rPr lang="en-US" dirty="0"/>
              <a:t> </a:t>
            </a:r>
            <a:r>
              <a:rPr lang="en-US" dirty="0" err="1"/>
              <a:t>trắng</a:t>
            </a:r>
            <a:r>
              <a:rPr lang="en-US" dirty="0"/>
              <a:t>,</a:t>
            </a:r>
          </a:p>
          <a:p>
            <a:pPr marL="0" lvl="0" indent="0" algn="l" rtl="0">
              <a:spcBef>
                <a:spcPts val="0"/>
              </a:spcBef>
              <a:spcAft>
                <a:spcPts val="0"/>
              </a:spcAft>
              <a:buClr>
                <a:schemeClr val="dk1"/>
              </a:buClr>
              <a:buSzPts val="1100"/>
              <a:buFont typeface="Arial"/>
              <a:buNone/>
            </a:pPr>
            <a:r>
              <a:rPr lang="en-US" dirty="0" err="1"/>
              <a:t>Hộp</a:t>
            </a:r>
            <a:r>
              <a:rPr lang="en-US" dirty="0"/>
              <a:t> </a:t>
            </a:r>
            <a:r>
              <a:rPr lang="en-US" dirty="0" err="1"/>
              <a:t>đen</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Công cụ kiểm thử</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accent1"/>
                </a:solidFill>
              </a:rPr>
              <a:t>Một</a:t>
            </a:r>
            <a:r>
              <a:rPr lang="en-US" dirty="0">
                <a:solidFill>
                  <a:schemeClr val="accent1"/>
                </a:solidFill>
              </a:rPr>
              <a:t> </a:t>
            </a:r>
            <a:r>
              <a:rPr lang="en-US" dirty="0" err="1">
                <a:solidFill>
                  <a:schemeClr val="accent1"/>
                </a:solidFill>
              </a:rPr>
              <a:t>phần</a:t>
            </a:r>
            <a:r>
              <a:rPr lang="en-US" dirty="0">
                <a:solidFill>
                  <a:schemeClr val="accent1"/>
                </a:solidFill>
              </a:rPr>
              <a:t> </a:t>
            </a:r>
            <a:r>
              <a:rPr lang="en-US" dirty="0" err="1">
                <a:solidFill>
                  <a:schemeClr val="accent1"/>
                </a:solidFill>
              </a:rPr>
              <a:t>mềm</a:t>
            </a:r>
            <a:r>
              <a:rPr lang="en-US" dirty="0">
                <a:solidFill>
                  <a:schemeClr val="accent1"/>
                </a:solidFill>
              </a:rPr>
              <a:t> </a:t>
            </a:r>
            <a:r>
              <a:rPr lang="en-US" dirty="0" err="1">
                <a:solidFill>
                  <a:schemeClr val="accent1"/>
                </a:solidFill>
              </a:rPr>
              <a:t>chạy</a:t>
            </a:r>
            <a:r>
              <a:rPr lang="en-US" dirty="0">
                <a:solidFill>
                  <a:schemeClr val="accent1"/>
                </a:solidFill>
              </a:rPr>
              <a:t> </a:t>
            </a:r>
            <a:r>
              <a:rPr lang="en-US" dirty="0" err="1">
                <a:solidFill>
                  <a:schemeClr val="accent1"/>
                </a:solidFill>
              </a:rPr>
              <a:t>thử</a:t>
            </a:r>
            <a:r>
              <a:rPr lang="en-US" dirty="0">
                <a:solidFill>
                  <a:schemeClr val="accent1"/>
                </a:solidFill>
              </a:rPr>
              <a:t> </a:t>
            </a:r>
            <a:r>
              <a:rPr lang="en-US" dirty="0" err="1">
                <a:solidFill>
                  <a:schemeClr val="accent1"/>
                </a:solidFill>
              </a:rPr>
              <a:t>nghiệm</a:t>
            </a:r>
            <a:r>
              <a:rPr lang="en-US" dirty="0">
                <a:solidFill>
                  <a:schemeClr val="accent1"/>
                </a:solidFill>
              </a:rPr>
              <a:t> </a:t>
            </a:r>
            <a:r>
              <a:rPr lang="en-US" dirty="0" err="1">
                <a:solidFill>
                  <a:schemeClr val="accent1"/>
                </a:solidFill>
              </a:rPr>
              <a:t>hiệu</a:t>
            </a:r>
            <a:r>
              <a:rPr lang="en-US" dirty="0">
                <a:solidFill>
                  <a:schemeClr val="accent1"/>
                </a:solidFill>
              </a:rPr>
              <a:t> </a:t>
            </a:r>
            <a:r>
              <a:rPr lang="en-US" dirty="0" err="1">
                <a:solidFill>
                  <a:schemeClr val="accent1"/>
                </a:solidFill>
              </a:rPr>
              <a:t>suất</a:t>
            </a:r>
            <a:r>
              <a:rPr lang="en-US" dirty="0">
                <a:solidFill>
                  <a:schemeClr val="accent1"/>
                </a:solidFill>
              </a:rPr>
              <a:t> </a:t>
            </a:r>
            <a:r>
              <a:rPr lang="en-US" dirty="0" err="1">
                <a:solidFill>
                  <a:schemeClr val="accent1"/>
                </a:solidFill>
              </a:rPr>
              <a:t>và</a:t>
            </a:r>
            <a:r>
              <a:rPr lang="en-US" dirty="0">
                <a:solidFill>
                  <a:schemeClr val="accent1"/>
                </a:solidFill>
              </a:rPr>
              <a:t> </a:t>
            </a:r>
            <a:r>
              <a:rPr lang="en-US" dirty="0" err="1">
                <a:solidFill>
                  <a:schemeClr val="accent1"/>
                </a:solidFill>
              </a:rPr>
              <a:t>thực</a:t>
            </a:r>
            <a:r>
              <a:rPr lang="en-US" dirty="0">
                <a:solidFill>
                  <a:schemeClr val="accent1"/>
                </a:solidFill>
              </a:rPr>
              <a:t> </a:t>
            </a:r>
            <a:r>
              <a:rPr lang="en-US" dirty="0" err="1">
                <a:solidFill>
                  <a:schemeClr val="accent1"/>
                </a:solidFill>
              </a:rPr>
              <a:t>nghiệm</a:t>
            </a:r>
            <a:r>
              <a:rPr lang="en-US" dirty="0">
                <a:solidFill>
                  <a:schemeClr val="accent1"/>
                </a:solidFill>
              </a:rPr>
              <a:t> </a:t>
            </a:r>
            <a:r>
              <a:rPr lang="en-US" dirty="0" err="1">
                <a:solidFill>
                  <a:schemeClr val="accent1"/>
                </a:solidFill>
              </a:rPr>
              <a:t>chức</a:t>
            </a:r>
            <a:r>
              <a:rPr lang="en-US" dirty="0">
                <a:solidFill>
                  <a:schemeClr val="accent1"/>
                </a:solidFill>
              </a:rPr>
              <a:t> </a:t>
            </a:r>
            <a:r>
              <a:rPr lang="en-US" dirty="0" err="1">
                <a:solidFill>
                  <a:schemeClr val="accent1"/>
                </a:solidFill>
              </a:rPr>
              <a:t>năng</a:t>
            </a:r>
            <a:r>
              <a:rPr lang="en-US" dirty="0">
                <a:solidFill>
                  <a:schemeClr val="accent1"/>
                </a:solidFill>
              </a:rPr>
              <a:t> </a:t>
            </a:r>
            <a:r>
              <a:rPr lang="en-US" dirty="0" err="1">
                <a:solidFill>
                  <a:schemeClr val="accent1"/>
                </a:solidFill>
              </a:rPr>
              <a:t>của</a:t>
            </a:r>
            <a:r>
              <a:rPr lang="en-US" dirty="0">
                <a:solidFill>
                  <a:schemeClr val="accent1"/>
                </a:solidFill>
              </a:rPr>
              <a:t> </a:t>
            </a:r>
            <a:r>
              <a:rPr lang="en-US" dirty="0" err="1">
                <a:solidFill>
                  <a:schemeClr val="accent1"/>
                </a:solidFill>
              </a:rPr>
              <a:t>ứng</a:t>
            </a:r>
            <a:r>
              <a:rPr lang="en-US" dirty="0">
                <a:solidFill>
                  <a:schemeClr val="accent1"/>
                </a:solidFill>
              </a:rPr>
              <a:t> </a:t>
            </a:r>
            <a:r>
              <a:rPr lang="en-US" dirty="0" err="1">
                <a:solidFill>
                  <a:schemeClr val="accent1"/>
                </a:solidFill>
              </a:rPr>
              <a:t>dụng</a:t>
            </a:r>
            <a:r>
              <a:rPr lang="en-US" dirty="0">
                <a:solidFill>
                  <a:schemeClr val="accent1"/>
                </a:solidFill>
              </a:rPr>
              <a:t> web</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02</a:t>
            </a:r>
            <a:endParaRPr dirty="0">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Package unit testing</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accent1"/>
                </a:solidFill>
              </a:rPr>
              <a:t>Dùng</a:t>
            </a:r>
            <a:r>
              <a:rPr lang="en-US" dirty="0">
                <a:solidFill>
                  <a:schemeClr val="accent1"/>
                </a:solidFill>
              </a:rPr>
              <a:t> </a:t>
            </a:r>
            <a:r>
              <a:rPr lang="en-US" dirty="0" err="1">
                <a:solidFill>
                  <a:schemeClr val="accent1"/>
                </a:solidFill>
              </a:rPr>
              <a:t>để</a:t>
            </a:r>
            <a:r>
              <a:rPr lang="en-US" dirty="0">
                <a:solidFill>
                  <a:schemeClr val="accent1"/>
                </a:solidFill>
              </a:rPr>
              <a:t> </a:t>
            </a:r>
            <a:r>
              <a:rPr lang="en-US" dirty="0" err="1">
                <a:solidFill>
                  <a:schemeClr val="accent1"/>
                </a:solidFill>
              </a:rPr>
              <a:t>kiểm</a:t>
            </a:r>
            <a:r>
              <a:rPr lang="en-US" dirty="0">
                <a:solidFill>
                  <a:schemeClr val="accent1"/>
                </a:solidFill>
              </a:rPr>
              <a:t> </a:t>
            </a:r>
            <a:r>
              <a:rPr lang="en-US" dirty="0" err="1">
                <a:solidFill>
                  <a:schemeClr val="accent1"/>
                </a:solidFill>
              </a:rPr>
              <a:t>tra</a:t>
            </a:r>
            <a:r>
              <a:rPr lang="en-US" dirty="0">
                <a:solidFill>
                  <a:schemeClr val="accent1"/>
                </a:solidFill>
              </a:rPr>
              <a:t> </a:t>
            </a:r>
            <a:r>
              <a:rPr lang="en-US" dirty="0" err="1">
                <a:solidFill>
                  <a:schemeClr val="accent1"/>
                </a:solidFill>
              </a:rPr>
              <a:t>tình</a:t>
            </a:r>
            <a:r>
              <a:rPr lang="en-US" dirty="0">
                <a:solidFill>
                  <a:schemeClr val="accent1"/>
                </a:solidFill>
              </a:rPr>
              <a:t> </a:t>
            </a:r>
            <a:r>
              <a:rPr lang="en-US" dirty="0" err="1">
                <a:solidFill>
                  <a:schemeClr val="accent1"/>
                </a:solidFill>
              </a:rPr>
              <a:t>trạng</a:t>
            </a:r>
            <a:r>
              <a:rPr lang="en-US" dirty="0">
                <a:solidFill>
                  <a:schemeClr val="accent1"/>
                </a:solidFill>
              </a:rPr>
              <a:t> </a:t>
            </a:r>
            <a:r>
              <a:rPr lang="en-US" dirty="0" err="1">
                <a:solidFill>
                  <a:schemeClr val="accent1"/>
                </a:solidFill>
              </a:rPr>
              <a:t>hoạt</a:t>
            </a:r>
            <a:r>
              <a:rPr lang="en-US" dirty="0">
                <a:solidFill>
                  <a:schemeClr val="accent1"/>
                </a:solidFill>
              </a:rPr>
              <a:t> </a:t>
            </a:r>
            <a:r>
              <a:rPr lang="en-US" dirty="0" err="1">
                <a:solidFill>
                  <a:schemeClr val="accent1"/>
                </a:solidFill>
              </a:rPr>
              <a:t>động</a:t>
            </a:r>
            <a:r>
              <a:rPr lang="en-US" dirty="0">
                <a:solidFill>
                  <a:schemeClr val="accent1"/>
                </a:solidFill>
              </a:rPr>
              <a:t> </a:t>
            </a:r>
            <a:r>
              <a:rPr lang="en-US" dirty="0" err="1">
                <a:solidFill>
                  <a:schemeClr val="accent1"/>
                </a:solidFill>
              </a:rPr>
              <a:t>của</a:t>
            </a:r>
            <a:r>
              <a:rPr lang="en-US" dirty="0">
                <a:solidFill>
                  <a:schemeClr val="accent1"/>
                </a:solidFill>
              </a:rPr>
              <a:t> </a:t>
            </a:r>
            <a:r>
              <a:rPr lang="en-US" dirty="0" err="1">
                <a:solidFill>
                  <a:schemeClr val="accent1"/>
                </a:solidFill>
              </a:rPr>
              <a:t>các</a:t>
            </a:r>
            <a:r>
              <a:rPr lang="en-US" dirty="0">
                <a:solidFill>
                  <a:schemeClr val="accent1"/>
                </a:solidFill>
              </a:rPr>
              <a:t> </a:t>
            </a:r>
            <a:r>
              <a:rPr lang="en-US" dirty="0" err="1">
                <a:solidFill>
                  <a:schemeClr val="accent1"/>
                </a:solidFill>
              </a:rPr>
              <a:t>liên</a:t>
            </a:r>
            <a:r>
              <a:rPr lang="en-US" dirty="0">
                <a:solidFill>
                  <a:schemeClr val="accent1"/>
                </a:solidFill>
              </a:rPr>
              <a:t> </a:t>
            </a:r>
            <a:r>
              <a:rPr lang="en-US" dirty="0" err="1">
                <a:solidFill>
                  <a:schemeClr val="accent1"/>
                </a:solidFill>
              </a:rPr>
              <a:t>kết</a:t>
            </a:r>
            <a:r>
              <a:rPr lang="en-US" dirty="0">
                <a:solidFill>
                  <a:schemeClr val="accent1"/>
                </a:solidFill>
              </a:rPr>
              <a:t> </a:t>
            </a:r>
            <a:r>
              <a:rPr lang="en-US" dirty="0" err="1">
                <a:solidFill>
                  <a:schemeClr val="accent1"/>
                </a:solidFill>
              </a:rPr>
              <a:t>trong</a:t>
            </a:r>
            <a:r>
              <a:rPr lang="en-US" dirty="0">
                <a:solidFill>
                  <a:schemeClr val="accent1"/>
                </a:solidFill>
              </a:rPr>
              <a:t> </a:t>
            </a:r>
            <a:r>
              <a:rPr lang="en-US" dirty="0" err="1">
                <a:solidFill>
                  <a:schemeClr val="accent1"/>
                </a:solidFill>
              </a:rPr>
              <a:t>một</a:t>
            </a:r>
            <a:r>
              <a:rPr lang="en-US" dirty="0">
                <a:solidFill>
                  <a:schemeClr val="accent1"/>
                </a:solidFill>
              </a:rPr>
              <a:t> </a:t>
            </a:r>
            <a:r>
              <a:rPr lang="en-US" dirty="0" err="1">
                <a:solidFill>
                  <a:schemeClr val="accent1"/>
                </a:solidFill>
              </a:rPr>
              <a:t>trang</a:t>
            </a:r>
            <a:r>
              <a:rPr lang="en-US" dirty="0">
                <a:solidFill>
                  <a:schemeClr val="accent1"/>
                </a:solidFill>
              </a:rPr>
              <a:t> web</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err="1">
                <a:solidFill>
                  <a:schemeClr val="accent1"/>
                </a:solidFill>
              </a:rPr>
              <a:t>Nền</a:t>
            </a:r>
            <a:r>
              <a:rPr lang="en-US" dirty="0">
                <a:solidFill>
                  <a:schemeClr val="accent1"/>
                </a:solidFill>
              </a:rPr>
              <a:t> </a:t>
            </a:r>
            <a:r>
              <a:rPr lang="en-US" dirty="0" err="1">
                <a:solidFill>
                  <a:schemeClr val="accent1"/>
                </a:solidFill>
              </a:rPr>
              <a:t>tảng</a:t>
            </a:r>
            <a:r>
              <a:rPr lang="en-US" dirty="0">
                <a:solidFill>
                  <a:schemeClr val="accent1"/>
                </a:solidFill>
              </a:rPr>
              <a:t> </a:t>
            </a:r>
            <a:r>
              <a:rPr lang="en-US" dirty="0" err="1">
                <a:solidFill>
                  <a:schemeClr val="accent1"/>
                </a:solidFill>
              </a:rPr>
              <a:t>thử</a:t>
            </a:r>
            <a:r>
              <a:rPr lang="en-US" dirty="0">
                <a:solidFill>
                  <a:schemeClr val="accent1"/>
                </a:solidFill>
              </a:rPr>
              <a:t> </a:t>
            </a:r>
            <a:r>
              <a:rPr lang="en-US" dirty="0" err="1">
                <a:solidFill>
                  <a:schemeClr val="accent1"/>
                </a:solidFill>
              </a:rPr>
              <a:t>nghiệm</a:t>
            </a:r>
            <a:r>
              <a:rPr lang="en-US" dirty="0">
                <a:solidFill>
                  <a:schemeClr val="accent1"/>
                </a:solidFill>
              </a:rPr>
              <a:t> di </a:t>
            </a:r>
            <a:r>
              <a:rPr lang="en-US" dirty="0" err="1">
                <a:solidFill>
                  <a:schemeClr val="accent1"/>
                </a:solidFill>
              </a:rPr>
              <a:t>động</a:t>
            </a:r>
            <a:r>
              <a:rPr lang="en-US" dirty="0">
                <a:solidFill>
                  <a:schemeClr val="accent1"/>
                </a:solidFill>
              </a:rPr>
              <a:t> </a:t>
            </a:r>
            <a:r>
              <a:rPr lang="en-US" dirty="0" err="1">
                <a:solidFill>
                  <a:schemeClr val="accent1"/>
                </a:solidFill>
              </a:rPr>
              <a:t>và</a:t>
            </a:r>
            <a:r>
              <a:rPr lang="en-US" dirty="0">
                <a:solidFill>
                  <a:schemeClr val="accent1"/>
                </a:solidFill>
              </a:rPr>
              <a:t> web (</a:t>
            </a:r>
            <a:r>
              <a:rPr lang="en-US" dirty="0" err="1">
                <a:solidFill>
                  <a:schemeClr val="accent1"/>
                </a:solidFill>
              </a:rPr>
              <a:t>nhiều</a:t>
            </a:r>
            <a:r>
              <a:rPr lang="en-US" dirty="0">
                <a:solidFill>
                  <a:schemeClr val="accent1"/>
                </a:solidFill>
              </a:rPr>
              <a:t> </a:t>
            </a:r>
            <a:r>
              <a:rPr lang="en-US" dirty="0" err="1">
                <a:solidFill>
                  <a:schemeClr val="accent1"/>
                </a:solidFill>
              </a:rPr>
              <a:t>trình</a:t>
            </a:r>
            <a:r>
              <a:rPr lang="en-US" dirty="0">
                <a:solidFill>
                  <a:schemeClr val="accent1"/>
                </a:solidFill>
              </a:rPr>
              <a:t> </a:t>
            </a:r>
            <a:r>
              <a:rPr lang="en-US" dirty="0" err="1">
                <a:solidFill>
                  <a:schemeClr val="accent1"/>
                </a:solidFill>
              </a:rPr>
              <a:t>duyệt</a:t>
            </a:r>
            <a:r>
              <a:rPr lang="en-US" dirty="0">
                <a:solidFill>
                  <a:schemeClr val="accent1"/>
                </a:solidFill>
              </a:rPr>
              <a:t> </a:t>
            </a:r>
            <a:r>
              <a:rPr lang="en-US" dirty="0" err="1">
                <a:solidFill>
                  <a:schemeClr val="accent1"/>
                </a:solidFill>
              </a:rPr>
              <a:t>khác</a:t>
            </a:r>
            <a:r>
              <a:rPr lang="en-US" dirty="0">
                <a:solidFill>
                  <a:schemeClr val="accent1"/>
                </a:solidFill>
              </a:rPr>
              <a:t> </a:t>
            </a:r>
            <a:r>
              <a:rPr lang="en-US" dirty="0" err="1">
                <a:solidFill>
                  <a:schemeClr val="accent1"/>
                </a:solidFill>
              </a:rPr>
              <a:t>nhau</a:t>
            </a:r>
            <a:r>
              <a:rPr lang="en-US" dirty="0">
                <a:solidFill>
                  <a:schemeClr val="accent1"/>
                </a:solidFill>
              </a:rPr>
              <a:t>) </a:t>
            </a:r>
            <a:r>
              <a:rPr lang="en-US" dirty="0" err="1">
                <a:solidFill>
                  <a:schemeClr val="accent1"/>
                </a:solidFill>
              </a:rPr>
              <a:t>trên</a:t>
            </a:r>
            <a:r>
              <a:rPr lang="en-US" dirty="0">
                <a:solidFill>
                  <a:schemeClr val="accent1"/>
                </a:solidFill>
              </a:rPr>
              <a:t> </a:t>
            </a:r>
            <a:r>
              <a:rPr lang="en-US" dirty="0" err="1">
                <a:solidFill>
                  <a:schemeClr val="accent1"/>
                </a:solidFill>
              </a:rPr>
              <a:t>nền</a:t>
            </a:r>
            <a:r>
              <a:rPr lang="en-US" dirty="0">
                <a:solidFill>
                  <a:schemeClr val="accent1"/>
                </a:solidFill>
              </a:rPr>
              <a:t> </a:t>
            </a:r>
            <a:r>
              <a:rPr lang="en-US" dirty="0" err="1">
                <a:solidFill>
                  <a:schemeClr val="accent1"/>
                </a:solidFill>
              </a:rPr>
              <a:t>tảng</a:t>
            </a:r>
            <a:r>
              <a:rPr lang="en-US" dirty="0">
                <a:solidFill>
                  <a:schemeClr val="accent1"/>
                </a:solidFill>
              </a:rPr>
              <a:t> </a:t>
            </a:r>
            <a:r>
              <a:rPr lang="en-US" dirty="0" err="1">
                <a:solidFill>
                  <a:schemeClr val="accent1"/>
                </a:solidFill>
              </a:rPr>
              <a:t>đám</a:t>
            </a:r>
            <a:r>
              <a:rPr lang="en-US" dirty="0">
                <a:solidFill>
                  <a:schemeClr val="accent1"/>
                </a:solidFill>
              </a:rPr>
              <a:t> </a:t>
            </a:r>
            <a:r>
              <a:rPr lang="en-US" dirty="0" err="1">
                <a:solidFill>
                  <a:schemeClr val="accent1"/>
                </a:solidFill>
              </a:rPr>
              <a:t>mây</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err="1">
                <a:solidFill>
                  <a:schemeClr val="accent1"/>
                </a:solidFill>
              </a:rPr>
              <a:t>Là</a:t>
            </a:r>
            <a:r>
              <a:rPr lang="en-US" dirty="0">
                <a:solidFill>
                  <a:schemeClr val="accent1"/>
                </a:solidFill>
              </a:rPr>
              <a:t> </a:t>
            </a:r>
            <a:r>
              <a:rPr lang="en-US" dirty="0" err="1">
                <a:solidFill>
                  <a:schemeClr val="accent1"/>
                </a:solidFill>
              </a:rPr>
              <a:t>một</a:t>
            </a:r>
            <a:r>
              <a:rPr lang="en-US" dirty="0">
                <a:solidFill>
                  <a:schemeClr val="accent1"/>
                </a:solidFill>
              </a:rPr>
              <a:t> browser automation testing tool </a:t>
            </a:r>
            <a:r>
              <a:rPr lang="en-US" dirty="0" err="1">
                <a:solidFill>
                  <a:schemeClr val="accent1"/>
                </a:solidFill>
              </a:rPr>
              <a:t>là</a:t>
            </a:r>
            <a:r>
              <a:rPr lang="en-US" dirty="0">
                <a:solidFill>
                  <a:schemeClr val="accent1"/>
                </a:solidFill>
              </a:rPr>
              <a:t> </a:t>
            </a:r>
            <a:r>
              <a:rPr lang="en-US" dirty="0" err="1">
                <a:solidFill>
                  <a:schemeClr val="accent1"/>
                </a:solidFill>
              </a:rPr>
              <a:t>công</a:t>
            </a:r>
            <a:r>
              <a:rPr lang="en-US" dirty="0">
                <a:solidFill>
                  <a:schemeClr val="accent1"/>
                </a:solidFill>
              </a:rPr>
              <a:t> </a:t>
            </a:r>
            <a:r>
              <a:rPr lang="en-US" dirty="0" err="1">
                <a:solidFill>
                  <a:schemeClr val="accent1"/>
                </a:solidFill>
              </a:rPr>
              <a:t>cụ</a:t>
            </a:r>
            <a:r>
              <a:rPr lang="en-US" dirty="0">
                <a:solidFill>
                  <a:schemeClr val="accent1"/>
                </a:solidFill>
              </a:rPr>
              <a:t> </a:t>
            </a:r>
            <a:r>
              <a:rPr lang="en-US" dirty="0" err="1">
                <a:solidFill>
                  <a:schemeClr val="accent1"/>
                </a:solidFill>
              </a:rPr>
              <a:t>kiểm</a:t>
            </a:r>
            <a:r>
              <a:rPr lang="en-US" dirty="0">
                <a:solidFill>
                  <a:schemeClr val="accent1"/>
                </a:solidFill>
              </a:rPr>
              <a:t> </a:t>
            </a:r>
            <a:r>
              <a:rPr lang="en-US" dirty="0" err="1">
                <a:solidFill>
                  <a:schemeClr val="accent1"/>
                </a:solidFill>
              </a:rPr>
              <a:t>thử</a:t>
            </a:r>
            <a:r>
              <a:rPr lang="en-US" dirty="0">
                <a:solidFill>
                  <a:schemeClr val="accent1"/>
                </a:solidFill>
              </a:rPr>
              <a:t> </a:t>
            </a:r>
            <a:r>
              <a:rPr lang="en-US" dirty="0" err="1">
                <a:solidFill>
                  <a:schemeClr val="accent1"/>
                </a:solidFill>
              </a:rPr>
              <a:t>các</a:t>
            </a:r>
            <a:r>
              <a:rPr lang="en-US" dirty="0">
                <a:solidFill>
                  <a:schemeClr val="accent1"/>
                </a:solidFill>
              </a:rPr>
              <a:t> </a:t>
            </a:r>
            <a:r>
              <a:rPr lang="en-US" dirty="0" err="1">
                <a:solidFill>
                  <a:schemeClr val="accent1"/>
                </a:solidFill>
              </a:rPr>
              <a:t>ứng</a:t>
            </a:r>
            <a:r>
              <a:rPr lang="en-US" dirty="0">
                <a:solidFill>
                  <a:schemeClr val="accent1"/>
                </a:solidFill>
              </a:rPr>
              <a:t> </a:t>
            </a:r>
            <a:r>
              <a:rPr lang="en-US" dirty="0" err="1">
                <a:solidFill>
                  <a:schemeClr val="accent1"/>
                </a:solidFill>
              </a:rPr>
              <a:t>dụng</a:t>
            </a:r>
            <a:r>
              <a:rPr lang="en-US" dirty="0">
                <a:solidFill>
                  <a:schemeClr val="accent1"/>
                </a:solidFill>
              </a:rPr>
              <a:t> </a:t>
            </a:r>
            <a:r>
              <a:rPr lang="en-US" dirty="0" err="1">
                <a:solidFill>
                  <a:schemeClr val="accent1"/>
                </a:solidFill>
              </a:rPr>
              <a:t>và</a:t>
            </a:r>
            <a:r>
              <a:rPr lang="en-US" dirty="0">
                <a:solidFill>
                  <a:schemeClr val="accent1"/>
                </a:solidFill>
              </a:rPr>
              <a:t> API </a:t>
            </a:r>
            <a:r>
              <a:rPr lang="en-US" dirty="0" err="1">
                <a:solidFill>
                  <a:schemeClr val="accent1"/>
                </a:solidFill>
              </a:rPr>
              <a:t>trình</a:t>
            </a:r>
            <a:r>
              <a:rPr lang="en-US" dirty="0">
                <a:solidFill>
                  <a:schemeClr val="accent1"/>
                </a:solidFill>
              </a:rPr>
              <a:t> </a:t>
            </a:r>
            <a:r>
              <a:rPr lang="en-US" dirty="0" err="1">
                <a:solidFill>
                  <a:schemeClr val="accent1"/>
                </a:solidFill>
              </a:rPr>
              <a:t>duyệt</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05</a:t>
            </a:r>
            <a:endParaRPr dirty="0">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Web Link Validator</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Browser Stack</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Laravel Dusk</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JMeter</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PHPUnit</a:t>
            </a:r>
            <a:endParaRPr dirty="0"/>
          </a:p>
        </p:txBody>
      </p:sp>
      <p:sp>
        <p:nvSpPr>
          <p:cNvPr id="236" name="Google Shape;236;p23"/>
          <p:cNvSpPr txBox="1">
            <a:spLocks noGrp="1"/>
          </p:cNvSpPr>
          <p:nvPr>
            <p:ph type="ctrTitle" idx="21"/>
          </p:nvPr>
        </p:nvSpPr>
        <p:spPr>
          <a:xfrm>
            <a:off x="6446380" y="39980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DEMO</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34711" y="632544"/>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Kiểm thử phần mềm</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solidFill>
                  <a:schemeClr val="dk1"/>
                </a:solidFill>
              </a:rPr>
              <a:t>Kiểm</a:t>
            </a:r>
            <a:r>
              <a:rPr lang="en-US" dirty="0">
                <a:solidFill>
                  <a:schemeClr val="dk1"/>
                </a:solidFill>
              </a:rPr>
              <a:t> </a:t>
            </a:r>
            <a:r>
              <a:rPr lang="en-US" dirty="0" err="1">
                <a:solidFill>
                  <a:schemeClr val="dk1"/>
                </a:solidFill>
              </a:rPr>
              <a:t>thử</a:t>
            </a:r>
            <a:r>
              <a:rPr lang="en-US" dirty="0">
                <a:solidFill>
                  <a:schemeClr val="dk1"/>
                </a:solidFill>
              </a:rPr>
              <a:t> </a:t>
            </a:r>
            <a:r>
              <a:rPr lang="en-US" dirty="0" err="1">
                <a:solidFill>
                  <a:schemeClr val="dk1"/>
                </a:solidFill>
              </a:rPr>
              <a:t>hộp</a:t>
            </a:r>
            <a:r>
              <a:rPr lang="en-US" dirty="0">
                <a:solidFill>
                  <a:schemeClr val="dk1"/>
                </a:solidFill>
              </a:rPr>
              <a:t> </a:t>
            </a:r>
            <a:r>
              <a:rPr lang="en-US" dirty="0" err="1">
                <a:solidFill>
                  <a:schemeClr val="dk1"/>
                </a:solidFill>
              </a:rPr>
              <a:t>trắng</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DEMO</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Kiểm thử hộp đen</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1169</Words>
  <Application>Microsoft Office PowerPoint</Application>
  <PresentationFormat>On-screen Show (16:9)</PresentationFormat>
  <Paragraphs>215</Paragraphs>
  <Slides>38</Slides>
  <Notes>38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Roboto Black</vt:lpstr>
      <vt:lpstr>Roboto Light</vt:lpstr>
      <vt:lpstr>Didact Gothic</vt:lpstr>
      <vt:lpstr>Bree Serif</vt:lpstr>
      <vt:lpstr>Roboto Medium</vt:lpstr>
      <vt:lpstr>Proxima Nova</vt:lpstr>
      <vt:lpstr>Impact</vt:lpstr>
      <vt:lpstr>Roboto Mono Thin</vt:lpstr>
      <vt:lpstr>Amatic SC</vt:lpstr>
      <vt:lpstr>Proxima Nova Semibold</vt:lpstr>
      <vt:lpstr>Calibri</vt:lpstr>
      <vt:lpstr>Arial</vt:lpstr>
      <vt:lpstr>Roboto Thin</vt:lpstr>
      <vt:lpstr>WEB PROPOSAL</vt:lpstr>
      <vt:lpstr>SlidesGo Final Pages</vt:lpstr>
      <vt:lpstr>Slidesgo Final Pages</vt:lpstr>
      <vt:lpstr>TÍCH HỢP VÀ KIỂM THỬ PHẦN MỀM</vt:lpstr>
      <vt:lpstr>NỘI DUNG</vt:lpstr>
      <vt:lpstr>KIỂM THỬ WEBSITE</vt:lpstr>
      <vt:lpstr>Công cụ kiểm thử</vt:lpstr>
      <vt:lpstr>Kiểm thử phần mềm</vt:lpstr>
      <vt:lpstr>WHAT WE ARE WORKING ON</vt:lpstr>
      <vt:lpstr>ABOUT THE PROJECT</vt:lpstr>
      <vt:lpstr>—SOMEONE FAMOUS</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TÍCH HỢP VÀ KIỂM THỬ PHẦN MỀM</dc:title>
  <cp:lastModifiedBy>Trần Hữu Tài</cp:lastModifiedBy>
  <cp:revision>19</cp:revision>
  <dcterms:modified xsi:type="dcterms:W3CDTF">2022-06-02T07:50:37Z</dcterms:modified>
</cp:coreProperties>
</file>